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82" r:id="rId5"/>
    <p:sldId id="2730" r:id="rId6"/>
    <p:sldId id="2783" r:id="rId7"/>
    <p:sldId id="2784" r:id="rId8"/>
    <p:sldId id="2786" r:id="rId9"/>
    <p:sldId id="2790" r:id="rId10"/>
    <p:sldId id="2785" r:id="rId11"/>
    <p:sldId id="2787" r:id="rId12"/>
    <p:sldId id="2788" r:id="rId13"/>
    <p:sldId id="2789" r:id="rId14"/>
    <p:sldId id="27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8265B-34FB-D938-747F-29C204537B4A}" v="73" dt="2024-06-03T11:14:27.039"/>
    <p1510:client id="{D4F63755-B750-4A41-9E22-19999DEC98B2}" v="20" dt="2024-06-03T11:16:06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Barbour" userId="98da0ba5-9e50-4d1e-9277-40cbdda0187c" providerId="ADAL" clId="{47275613-836D-42B1-97C9-D13DC6703FFE}"/>
    <pc:docChg chg="custSel addSld delSld modSld modMainMaster">
      <pc:chgData name="Carla Barbour" userId="98da0ba5-9e50-4d1e-9277-40cbdda0187c" providerId="ADAL" clId="{47275613-836D-42B1-97C9-D13DC6703FFE}" dt="2023-11-06T17:55:50.474" v="765" actId="5793"/>
      <pc:docMkLst>
        <pc:docMk/>
      </pc:docMkLst>
      <pc:sldChg chg="del">
        <pc:chgData name="Carla Barbour" userId="98da0ba5-9e50-4d1e-9277-40cbdda0187c" providerId="ADAL" clId="{47275613-836D-42B1-97C9-D13DC6703FFE}" dt="2023-11-06T17:33:29.855" v="714" actId="2696"/>
        <pc:sldMkLst>
          <pc:docMk/>
          <pc:sldMk cId="3734855701" sldId="256"/>
        </pc:sldMkLst>
      </pc:sldChg>
      <pc:sldChg chg="addSp delSp modSp modTransition modAnim modNotes">
        <pc:chgData name="Carla Barbour" userId="98da0ba5-9e50-4d1e-9277-40cbdda0187c" providerId="ADAL" clId="{47275613-836D-42B1-97C9-D13DC6703FFE}" dt="2023-11-06T17:37:05.714" v="721"/>
        <pc:sldMkLst>
          <pc:docMk/>
          <pc:sldMk cId="710754758" sldId="2730"/>
        </pc:sldMkLst>
        <pc:picChg chg="add del mod">
          <ac:chgData name="Carla Barbour" userId="98da0ba5-9e50-4d1e-9277-40cbdda0187c" providerId="ADAL" clId="{47275613-836D-42B1-97C9-D13DC6703FFE}" dt="2023-11-06T17:36:21.935" v="720"/>
          <ac:picMkLst>
            <pc:docMk/>
            <pc:sldMk cId="710754758" sldId="2730"/>
            <ac:picMk id="3" creationId="{88BAB09B-57F3-85EB-76CE-6B4B1260DD00}"/>
          </ac:picMkLst>
        </pc:picChg>
        <pc:picChg chg="add mod">
          <ac:chgData name="Carla Barbour" userId="98da0ba5-9e50-4d1e-9277-40cbdda0187c" providerId="ADAL" clId="{47275613-836D-42B1-97C9-D13DC6703FFE}" dt="2023-11-06T17:37:05.714" v="721"/>
          <ac:picMkLst>
            <pc:docMk/>
            <pc:sldMk cId="710754758" sldId="2730"/>
            <ac:picMk id="5" creationId="{000C0116-28B7-A890-1ED5-FE72F67A6D79}"/>
          </ac:picMkLst>
        </pc:picChg>
      </pc:sldChg>
      <pc:sldChg chg="del modTransition">
        <pc:chgData name="Carla Barbour" userId="98da0ba5-9e50-4d1e-9277-40cbdda0187c" providerId="ADAL" clId="{47275613-836D-42B1-97C9-D13DC6703FFE}" dt="2023-11-06T17:48:00.279" v="739" actId="2696"/>
        <pc:sldMkLst>
          <pc:docMk/>
          <pc:sldMk cId="3913588391" sldId="2746"/>
        </pc:sldMkLst>
      </pc:sldChg>
      <pc:sldChg chg="addSp delSp modSp add mod modTransition setBg delAnim modNotes">
        <pc:chgData name="Carla Barbour" userId="98da0ba5-9e50-4d1e-9277-40cbdda0187c" providerId="ADAL" clId="{47275613-836D-42B1-97C9-D13DC6703FFE}" dt="2023-11-06T17:35:35.284" v="718"/>
        <pc:sldMkLst>
          <pc:docMk/>
          <pc:sldMk cId="3906127537" sldId="2782"/>
        </pc:sldMkLst>
        <pc:spChg chg="mod">
          <ac:chgData name="Carla Barbour" userId="98da0ba5-9e50-4d1e-9277-40cbdda0187c" providerId="ADAL" clId="{47275613-836D-42B1-97C9-D13DC6703FFE}" dt="2023-11-06T17:33:22.885" v="713" actId="20577"/>
          <ac:spMkLst>
            <pc:docMk/>
            <pc:sldMk cId="3906127537" sldId="2782"/>
            <ac:spMk id="3" creationId="{66996750-E72B-2820-D51F-057A2843F99A}"/>
          </ac:spMkLst>
        </pc:spChg>
        <pc:picChg chg="add mod">
          <ac:chgData name="Carla Barbour" userId="98da0ba5-9e50-4d1e-9277-40cbdda0187c" providerId="ADAL" clId="{47275613-836D-42B1-97C9-D13DC6703FFE}" dt="2023-11-06T17:35:35.284" v="718"/>
          <ac:picMkLst>
            <pc:docMk/>
            <pc:sldMk cId="3906127537" sldId="2782"/>
            <ac:picMk id="5" creationId="{9F1F915A-5DC1-6E1A-CE89-4588119199E2}"/>
          </ac:picMkLst>
        </pc:picChg>
        <pc:picChg chg="del">
          <ac:chgData name="Carla Barbour" userId="98da0ba5-9e50-4d1e-9277-40cbdda0187c" providerId="ADAL" clId="{47275613-836D-42B1-97C9-D13DC6703FFE}" dt="2023-11-06T17:25:14.478" v="2" actId="478"/>
          <ac:picMkLst>
            <pc:docMk/>
            <pc:sldMk cId="3906127537" sldId="2782"/>
            <ac:picMk id="22" creationId="{07877302-FF15-2F26-1E46-CC784D185FD5}"/>
          </ac:picMkLst>
        </pc:picChg>
      </pc:sldChg>
      <pc:sldChg chg="addSp modSp modTransition">
        <pc:chgData name="Carla Barbour" userId="98da0ba5-9e50-4d1e-9277-40cbdda0187c" providerId="ADAL" clId="{47275613-836D-42B1-97C9-D13DC6703FFE}" dt="2023-11-06T17:37:44.646" v="722"/>
        <pc:sldMkLst>
          <pc:docMk/>
          <pc:sldMk cId="1191948387" sldId="2783"/>
        </pc:sldMkLst>
        <pc:picChg chg="add mod">
          <ac:chgData name="Carla Barbour" userId="98da0ba5-9e50-4d1e-9277-40cbdda0187c" providerId="ADAL" clId="{47275613-836D-42B1-97C9-D13DC6703FFE}" dt="2023-11-06T17:37:44.646" v="722"/>
          <ac:picMkLst>
            <pc:docMk/>
            <pc:sldMk cId="1191948387" sldId="2783"/>
            <ac:picMk id="2" creationId="{FC0E5A6E-AC3B-52D7-10E4-1A83D1D67271}"/>
          </ac:picMkLst>
        </pc:picChg>
      </pc:sldChg>
      <pc:sldChg chg="addSp modSp mod modTransition">
        <pc:chgData name="Carla Barbour" userId="98da0ba5-9e50-4d1e-9277-40cbdda0187c" providerId="ADAL" clId="{47275613-836D-42B1-97C9-D13DC6703FFE}" dt="2023-11-06T17:38:21.258" v="723"/>
        <pc:sldMkLst>
          <pc:docMk/>
          <pc:sldMk cId="989500192" sldId="2784"/>
        </pc:sldMkLst>
        <pc:spChg chg="mod">
          <ac:chgData name="Carla Barbour" userId="98da0ba5-9e50-4d1e-9277-40cbdda0187c" providerId="ADAL" clId="{47275613-836D-42B1-97C9-D13DC6703FFE}" dt="2023-11-06T17:33:41.466" v="715" actId="113"/>
          <ac:spMkLst>
            <pc:docMk/>
            <pc:sldMk cId="989500192" sldId="2784"/>
            <ac:spMk id="2" creationId="{FA4D468F-9195-DF67-604F-4FE7E3B59A85}"/>
          </ac:spMkLst>
        </pc:spChg>
        <pc:picChg chg="add mod">
          <ac:chgData name="Carla Barbour" userId="98da0ba5-9e50-4d1e-9277-40cbdda0187c" providerId="ADAL" clId="{47275613-836D-42B1-97C9-D13DC6703FFE}" dt="2023-11-06T17:38:21.258" v="723"/>
          <ac:picMkLst>
            <pc:docMk/>
            <pc:sldMk cId="989500192" sldId="2784"/>
            <ac:picMk id="4" creationId="{98A8D767-3829-DE57-3A34-6FE1DCC80E3A}"/>
          </ac:picMkLst>
        </pc:picChg>
      </pc:sldChg>
      <pc:sldChg chg="addSp delSp modSp modTransition modAnim">
        <pc:chgData name="Carla Barbour" userId="98da0ba5-9e50-4d1e-9277-40cbdda0187c" providerId="ADAL" clId="{47275613-836D-42B1-97C9-D13DC6703FFE}" dt="2023-11-06T17:43:02.777" v="728"/>
        <pc:sldMkLst>
          <pc:docMk/>
          <pc:sldMk cId="3243357065" sldId="2785"/>
        </pc:sldMkLst>
        <pc:picChg chg="add del mod">
          <ac:chgData name="Carla Barbour" userId="98da0ba5-9e50-4d1e-9277-40cbdda0187c" providerId="ADAL" clId="{47275613-836D-42B1-97C9-D13DC6703FFE}" dt="2023-11-06T17:41:11.247" v="727"/>
          <ac:picMkLst>
            <pc:docMk/>
            <pc:sldMk cId="3243357065" sldId="2785"/>
            <ac:picMk id="3" creationId="{5A77C84D-259C-5CDC-C876-9FD107479785}"/>
          </ac:picMkLst>
        </pc:picChg>
        <pc:picChg chg="add mod">
          <ac:chgData name="Carla Barbour" userId="98da0ba5-9e50-4d1e-9277-40cbdda0187c" providerId="ADAL" clId="{47275613-836D-42B1-97C9-D13DC6703FFE}" dt="2023-11-06T17:43:02.777" v="728"/>
          <ac:picMkLst>
            <pc:docMk/>
            <pc:sldMk cId="3243357065" sldId="2785"/>
            <ac:picMk id="4" creationId="{7D5168B5-48C5-5DC9-FEBF-6D02E2D1E0A7}"/>
          </ac:picMkLst>
        </pc:picChg>
      </pc:sldChg>
      <pc:sldChg chg="addSp modSp modTransition">
        <pc:chgData name="Carla Barbour" userId="98da0ba5-9e50-4d1e-9277-40cbdda0187c" providerId="ADAL" clId="{47275613-836D-42B1-97C9-D13DC6703FFE}" dt="2023-11-06T17:38:48.610" v="724"/>
        <pc:sldMkLst>
          <pc:docMk/>
          <pc:sldMk cId="88828733" sldId="2786"/>
        </pc:sldMkLst>
        <pc:picChg chg="add mod">
          <ac:chgData name="Carla Barbour" userId="98da0ba5-9e50-4d1e-9277-40cbdda0187c" providerId="ADAL" clId="{47275613-836D-42B1-97C9-D13DC6703FFE}" dt="2023-11-06T17:38:48.610" v="724"/>
          <ac:picMkLst>
            <pc:docMk/>
            <pc:sldMk cId="88828733" sldId="2786"/>
            <ac:picMk id="3" creationId="{19BEF964-FF3B-E962-A635-D0C3B4309208}"/>
          </ac:picMkLst>
        </pc:picChg>
      </pc:sldChg>
      <pc:sldChg chg="addSp modSp modTransition">
        <pc:chgData name="Carla Barbour" userId="98da0ba5-9e50-4d1e-9277-40cbdda0187c" providerId="ADAL" clId="{47275613-836D-42B1-97C9-D13DC6703FFE}" dt="2023-11-06T17:43:58.471" v="729"/>
        <pc:sldMkLst>
          <pc:docMk/>
          <pc:sldMk cId="3685071055" sldId="2787"/>
        </pc:sldMkLst>
        <pc:picChg chg="add mod">
          <ac:chgData name="Carla Barbour" userId="98da0ba5-9e50-4d1e-9277-40cbdda0187c" providerId="ADAL" clId="{47275613-836D-42B1-97C9-D13DC6703FFE}" dt="2023-11-06T17:43:58.471" v="729"/>
          <ac:picMkLst>
            <pc:docMk/>
            <pc:sldMk cId="3685071055" sldId="2787"/>
            <ac:picMk id="2" creationId="{780C79FF-59C9-9824-53A9-4F6A17D7203E}"/>
          </ac:picMkLst>
        </pc:picChg>
      </pc:sldChg>
      <pc:sldChg chg="addSp modSp modTransition">
        <pc:chgData name="Carla Barbour" userId="98da0ba5-9e50-4d1e-9277-40cbdda0187c" providerId="ADAL" clId="{47275613-836D-42B1-97C9-D13DC6703FFE}" dt="2023-11-06T17:44:27.196" v="730"/>
        <pc:sldMkLst>
          <pc:docMk/>
          <pc:sldMk cId="2268642083" sldId="2788"/>
        </pc:sldMkLst>
        <pc:picChg chg="add mod">
          <ac:chgData name="Carla Barbour" userId="98da0ba5-9e50-4d1e-9277-40cbdda0187c" providerId="ADAL" clId="{47275613-836D-42B1-97C9-D13DC6703FFE}" dt="2023-11-06T17:44:27.196" v="730"/>
          <ac:picMkLst>
            <pc:docMk/>
            <pc:sldMk cId="2268642083" sldId="2788"/>
            <ac:picMk id="4" creationId="{D8B27275-0829-0872-FB0A-2E83BC605344}"/>
          </ac:picMkLst>
        </pc:picChg>
      </pc:sldChg>
      <pc:sldChg chg="addSp delSp modSp modTransition modAnim">
        <pc:chgData name="Carla Barbour" userId="98da0ba5-9e50-4d1e-9277-40cbdda0187c" providerId="ADAL" clId="{47275613-836D-42B1-97C9-D13DC6703FFE}" dt="2023-11-06T17:46:22.905" v="735"/>
        <pc:sldMkLst>
          <pc:docMk/>
          <pc:sldMk cId="1494740074" sldId="2789"/>
        </pc:sldMkLst>
        <pc:picChg chg="add del mod">
          <ac:chgData name="Carla Barbour" userId="98da0ba5-9e50-4d1e-9277-40cbdda0187c" providerId="ADAL" clId="{47275613-836D-42B1-97C9-D13DC6703FFE}" dt="2023-11-06T17:45:00.314" v="732"/>
          <ac:picMkLst>
            <pc:docMk/>
            <pc:sldMk cId="1494740074" sldId="2789"/>
            <ac:picMk id="2" creationId="{7513EE02-1EC0-4FB5-ED36-FB4228288128}"/>
          </ac:picMkLst>
        </pc:picChg>
        <pc:picChg chg="add del mod">
          <ac:chgData name="Carla Barbour" userId="98da0ba5-9e50-4d1e-9277-40cbdda0187c" providerId="ADAL" clId="{47275613-836D-42B1-97C9-D13DC6703FFE}" dt="2023-11-06T17:45:23.851" v="734"/>
          <ac:picMkLst>
            <pc:docMk/>
            <pc:sldMk cId="1494740074" sldId="2789"/>
            <ac:picMk id="4" creationId="{7BFFF675-9F8E-6A1E-052E-47181C425B37}"/>
          </ac:picMkLst>
        </pc:picChg>
        <pc:picChg chg="add mod">
          <ac:chgData name="Carla Barbour" userId="98da0ba5-9e50-4d1e-9277-40cbdda0187c" providerId="ADAL" clId="{47275613-836D-42B1-97C9-D13DC6703FFE}" dt="2023-11-06T17:46:22.905" v="735"/>
          <ac:picMkLst>
            <pc:docMk/>
            <pc:sldMk cId="1494740074" sldId="2789"/>
            <ac:picMk id="5" creationId="{B1FA3472-9616-986C-C5EC-A3BB02AE9084}"/>
          </ac:picMkLst>
        </pc:picChg>
      </pc:sldChg>
      <pc:sldChg chg="addSp modSp mod modTransition">
        <pc:chgData name="Carla Barbour" userId="98da0ba5-9e50-4d1e-9277-40cbdda0187c" providerId="ADAL" clId="{47275613-836D-42B1-97C9-D13DC6703FFE}" dt="2023-11-06T17:55:50.474" v="765" actId="5793"/>
        <pc:sldMkLst>
          <pc:docMk/>
          <pc:sldMk cId="730320772" sldId="2790"/>
        </pc:sldMkLst>
        <pc:spChg chg="mod">
          <ac:chgData name="Carla Barbour" userId="98da0ba5-9e50-4d1e-9277-40cbdda0187c" providerId="ADAL" clId="{47275613-836D-42B1-97C9-D13DC6703FFE}" dt="2023-11-06T17:33:50.857" v="716" actId="113"/>
          <ac:spMkLst>
            <pc:docMk/>
            <pc:sldMk cId="730320772" sldId="2790"/>
            <ac:spMk id="2" creationId="{8B95816C-54DC-078F-5A6F-1A08091D7D0A}"/>
          </ac:spMkLst>
        </pc:spChg>
        <pc:spChg chg="mod">
          <ac:chgData name="Carla Barbour" userId="98da0ba5-9e50-4d1e-9277-40cbdda0187c" providerId="ADAL" clId="{47275613-836D-42B1-97C9-D13DC6703FFE}" dt="2023-11-06T17:55:50.474" v="765" actId="5793"/>
          <ac:spMkLst>
            <pc:docMk/>
            <pc:sldMk cId="730320772" sldId="2790"/>
            <ac:spMk id="3" creationId="{90DB4B03-53A4-55B9-544E-B4EECB64E56C}"/>
          </ac:spMkLst>
        </pc:spChg>
        <pc:picChg chg="add mod">
          <ac:chgData name="Carla Barbour" userId="98da0ba5-9e50-4d1e-9277-40cbdda0187c" providerId="ADAL" clId="{47275613-836D-42B1-97C9-D13DC6703FFE}" dt="2023-11-06T17:39:55.897" v="725"/>
          <ac:picMkLst>
            <pc:docMk/>
            <pc:sldMk cId="730320772" sldId="2790"/>
            <ac:picMk id="4" creationId="{99708086-F7AD-00C0-D0C2-7A922F51D03B}"/>
          </ac:picMkLst>
        </pc:picChg>
      </pc:sldChg>
      <pc:sldChg chg="addSp delSp modSp mod modTransition modAnim">
        <pc:chgData name="Carla Barbour" userId="98da0ba5-9e50-4d1e-9277-40cbdda0187c" providerId="ADAL" clId="{47275613-836D-42B1-97C9-D13DC6703FFE}" dt="2023-11-06T17:47:45.115" v="738"/>
        <pc:sldMkLst>
          <pc:docMk/>
          <pc:sldMk cId="1042141675" sldId="2791"/>
        </pc:sldMkLst>
        <pc:spChg chg="mod">
          <ac:chgData name="Carla Barbour" userId="98da0ba5-9e50-4d1e-9277-40cbdda0187c" providerId="ADAL" clId="{47275613-836D-42B1-97C9-D13DC6703FFE}" dt="2023-11-06T17:33:03.794" v="697" actId="20577"/>
          <ac:spMkLst>
            <pc:docMk/>
            <pc:sldMk cId="1042141675" sldId="2791"/>
            <ac:spMk id="5" creationId="{062F1C5E-BBFE-39B5-DC8B-7C79353576D9}"/>
          </ac:spMkLst>
        </pc:spChg>
        <pc:picChg chg="add del mod">
          <ac:chgData name="Carla Barbour" userId="98da0ba5-9e50-4d1e-9277-40cbdda0187c" providerId="ADAL" clId="{47275613-836D-42B1-97C9-D13DC6703FFE}" dt="2023-11-06T17:46:59.887" v="737"/>
          <ac:picMkLst>
            <pc:docMk/>
            <pc:sldMk cId="1042141675" sldId="2791"/>
            <ac:picMk id="2" creationId="{BC53937B-2B22-305D-86A5-7C8DDDEF6BEA}"/>
          </ac:picMkLst>
        </pc:picChg>
        <pc:picChg chg="add mod">
          <ac:chgData name="Carla Barbour" userId="98da0ba5-9e50-4d1e-9277-40cbdda0187c" providerId="ADAL" clId="{47275613-836D-42B1-97C9-D13DC6703FFE}" dt="2023-11-06T17:47:45.115" v="738"/>
          <ac:picMkLst>
            <pc:docMk/>
            <pc:sldMk cId="1042141675" sldId="2791"/>
            <ac:picMk id="3" creationId="{98965B34-1107-C5C9-369A-ECB7BDB2DE08}"/>
          </ac:picMkLst>
        </pc:picChg>
      </pc:sldChg>
      <pc:sldMasterChg chg="setBg delSldLayout modSldLayout">
        <pc:chgData name="Carla Barbour" userId="98da0ba5-9e50-4d1e-9277-40cbdda0187c" providerId="ADAL" clId="{47275613-836D-42B1-97C9-D13DC6703FFE}" dt="2023-11-06T17:48:00.279" v="739" actId="2696"/>
        <pc:sldMasterMkLst>
          <pc:docMk/>
          <pc:sldMasterMk cId="1784598061" sldId="2147483648"/>
        </pc:sldMasterMkLst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2444488532" sldId="2147483649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4092238990" sldId="2147483650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1631964239" sldId="2147483651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4256040497" sldId="2147483652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3616509131" sldId="2147483653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347986397" sldId="2147483654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1315507187" sldId="2147483655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3222682259" sldId="2147483656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369296052" sldId="2147483657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1514624868" sldId="2147483658"/>
          </pc:sldLayoutMkLst>
        </pc:sldLayoutChg>
        <pc:sldLayoutChg chg="setBg">
          <pc:chgData name="Carla Barbour" userId="98da0ba5-9e50-4d1e-9277-40cbdda0187c" providerId="ADAL" clId="{47275613-836D-42B1-97C9-D13DC6703FFE}" dt="2023-11-06T17:33:13.891" v="698"/>
          <pc:sldLayoutMkLst>
            <pc:docMk/>
            <pc:sldMasterMk cId="1784598061" sldId="2147483648"/>
            <pc:sldLayoutMk cId="506825651" sldId="2147483659"/>
          </pc:sldLayoutMkLst>
        </pc:sldLayoutChg>
        <pc:sldLayoutChg chg="del setBg">
          <pc:chgData name="Carla Barbour" userId="98da0ba5-9e50-4d1e-9277-40cbdda0187c" providerId="ADAL" clId="{47275613-836D-42B1-97C9-D13DC6703FFE}" dt="2023-11-06T17:48:00.279" v="739" actId="2696"/>
          <pc:sldLayoutMkLst>
            <pc:docMk/>
            <pc:sldMasterMk cId="1784598061" sldId="2147483648"/>
            <pc:sldLayoutMk cId="2174744729" sldId="2147483660"/>
          </pc:sldLayoutMkLst>
        </pc:sldLayoutChg>
      </pc:sldMasterChg>
    </pc:docChg>
  </pc:docChgLst>
  <pc:docChgLst>
    <pc:chgData name="Audrey Field" userId="bfdfb9a2-88b2-4783-8f88-1eb702c3b55b" providerId="ADAL" clId="{D4F63755-B750-4A41-9E22-19999DEC98B2}"/>
    <pc:docChg chg="custSel modSld">
      <pc:chgData name="Audrey Field" userId="bfdfb9a2-88b2-4783-8f88-1eb702c3b55b" providerId="ADAL" clId="{D4F63755-B750-4A41-9E22-19999DEC98B2}" dt="2024-06-03T11:16:06.440" v="19" actId="14100"/>
      <pc:docMkLst>
        <pc:docMk/>
      </pc:docMkLst>
      <pc:sldChg chg="modSp mod">
        <pc:chgData name="Audrey Field" userId="bfdfb9a2-88b2-4783-8f88-1eb702c3b55b" providerId="ADAL" clId="{D4F63755-B750-4A41-9E22-19999DEC98B2}" dt="2024-06-03T11:14:50.275" v="4" actId="1076"/>
        <pc:sldMkLst>
          <pc:docMk/>
          <pc:sldMk cId="710754758" sldId="2730"/>
        </pc:sldMkLst>
        <pc:grpChg chg="mod">
          <ac:chgData name="Audrey Field" userId="bfdfb9a2-88b2-4783-8f88-1eb702c3b55b" providerId="ADAL" clId="{D4F63755-B750-4A41-9E22-19999DEC98B2}" dt="2024-06-03T11:14:41.801" v="1" actId="167"/>
          <ac:grpSpMkLst>
            <pc:docMk/>
            <pc:sldMk cId="710754758" sldId="2730"/>
            <ac:grpSpMk id="14" creationId="{00000000-0000-0000-0000-000000000000}"/>
          </ac:grpSpMkLst>
        </pc:grpChg>
        <pc:graphicFrameChg chg="mod">
          <ac:chgData name="Audrey Field" userId="bfdfb9a2-88b2-4783-8f88-1eb702c3b55b" providerId="ADAL" clId="{D4F63755-B750-4A41-9E22-19999DEC98B2}" dt="2024-06-03T11:14:50.275" v="4" actId="1076"/>
          <ac:graphicFrameMkLst>
            <pc:docMk/>
            <pc:sldMk cId="710754758" sldId="2730"/>
            <ac:graphicFrameMk id="6" creationId="{00000000-0000-0000-0000-000000000000}"/>
          </ac:graphicFrameMkLst>
        </pc:graphicFrameChg>
        <pc:picChg chg="ord">
          <ac:chgData name="Audrey Field" userId="bfdfb9a2-88b2-4783-8f88-1eb702c3b55b" providerId="ADAL" clId="{D4F63755-B750-4A41-9E22-19999DEC98B2}" dt="2024-06-03T11:14:39.677" v="0" actId="167"/>
          <ac:picMkLst>
            <pc:docMk/>
            <pc:sldMk cId="710754758" sldId="2730"/>
            <ac:picMk id="13" creationId="{BF0DD4D3-ABB3-45A8-B63B-9214EAB25D76}"/>
          </ac:picMkLst>
        </pc:picChg>
        <pc:picChg chg="mod">
          <ac:chgData name="Audrey Field" userId="bfdfb9a2-88b2-4783-8f88-1eb702c3b55b" providerId="ADAL" clId="{D4F63755-B750-4A41-9E22-19999DEC98B2}" dt="2024-06-03T11:14:43.726" v="2" actId="167"/>
          <ac:picMkLst>
            <pc:docMk/>
            <pc:sldMk cId="710754758" sldId="2730"/>
            <ac:picMk id="17" creationId="{00000000-0000-0000-0000-000000000000}"/>
          </ac:picMkLst>
        </pc:picChg>
        <pc:picChg chg="mod">
          <ac:chgData name="Audrey Field" userId="bfdfb9a2-88b2-4783-8f88-1eb702c3b55b" providerId="ADAL" clId="{D4F63755-B750-4A41-9E22-19999DEC98B2}" dt="2024-06-03T11:14:45.971" v="3" actId="167"/>
          <ac:picMkLst>
            <pc:docMk/>
            <pc:sldMk cId="710754758" sldId="2730"/>
            <ac:picMk id="18" creationId="{00000000-0000-0000-0000-000000000000}"/>
          </ac:picMkLst>
        </pc:picChg>
      </pc:sldChg>
      <pc:sldChg chg="modSp mod">
        <pc:chgData name="Audrey Field" userId="bfdfb9a2-88b2-4783-8f88-1eb702c3b55b" providerId="ADAL" clId="{D4F63755-B750-4A41-9E22-19999DEC98B2}" dt="2024-06-03T11:16:06.440" v="19" actId="14100"/>
        <pc:sldMkLst>
          <pc:docMk/>
          <pc:sldMk cId="3243357065" sldId="2785"/>
        </pc:sldMkLst>
        <pc:spChg chg="mod">
          <ac:chgData name="Audrey Field" userId="bfdfb9a2-88b2-4783-8f88-1eb702c3b55b" providerId="ADAL" clId="{D4F63755-B750-4A41-9E22-19999DEC98B2}" dt="2024-06-03T11:16:04.089" v="18" actId="14100"/>
          <ac:spMkLst>
            <pc:docMk/>
            <pc:sldMk cId="3243357065" sldId="2785"/>
            <ac:spMk id="2" creationId="{225B4789-7D9F-65D3-98C9-524C91A036AE}"/>
          </ac:spMkLst>
        </pc:spChg>
        <pc:picChg chg="mod">
          <ac:chgData name="Audrey Field" userId="bfdfb9a2-88b2-4783-8f88-1eb702c3b55b" providerId="ADAL" clId="{D4F63755-B750-4A41-9E22-19999DEC98B2}" dt="2024-06-03T11:16:06.440" v="19" actId="14100"/>
          <ac:picMkLst>
            <pc:docMk/>
            <pc:sldMk cId="3243357065" sldId="2785"/>
            <ac:picMk id="6" creationId="{779F2714-619E-5766-1190-A27F6669D703}"/>
          </ac:picMkLst>
        </pc:picChg>
      </pc:sldChg>
      <pc:sldChg chg="modSp mod">
        <pc:chgData name="Audrey Field" userId="bfdfb9a2-88b2-4783-8f88-1eb702c3b55b" providerId="ADAL" clId="{D4F63755-B750-4A41-9E22-19999DEC98B2}" dt="2024-06-03T11:15:20.077" v="8" actId="14100"/>
        <pc:sldMkLst>
          <pc:docMk/>
          <pc:sldMk cId="88828733" sldId="2786"/>
        </pc:sldMkLst>
        <pc:picChg chg="mod">
          <ac:chgData name="Audrey Field" userId="bfdfb9a2-88b2-4783-8f88-1eb702c3b55b" providerId="ADAL" clId="{D4F63755-B750-4A41-9E22-19999DEC98B2}" dt="2024-06-03T11:15:08.340" v="6" actId="14100"/>
          <ac:picMkLst>
            <pc:docMk/>
            <pc:sldMk cId="88828733" sldId="2786"/>
            <ac:picMk id="4" creationId="{F1C10706-064D-7E5C-FFBB-65D35B6BEC88}"/>
          </ac:picMkLst>
        </pc:picChg>
        <pc:picChg chg="mod">
          <ac:chgData name="Audrey Field" userId="bfdfb9a2-88b2-4783-8f88-1eb702c3b55b" providerId="ADAL" clId="{D4F63755-B750-4A41-9E22-19999DEC98B2}" dt="2024-06-03T11:15:20.077" v="8" actId="14100"/>
          <ac:picMkLst>
            <pc:docMk/>
            <pc:sldMk cId="88828733" sldId="2786"/>
            <ac:picMk id="5" creationId="{3774F1EA-9558-16F4-5AD1-F4F027DC1B96}"/>
          </ac:picMkLst>
        </pc:picChg>
      </pc:sldChg>
      <pc:sldChg chg="modSp mod">
        <pc:chgData name="Audrey Field" userId="bfdfb9a2-88b2-4783-8f88-1eb702c3b55b" providerId="ADAL" clId="{D4F63755-B750-4A41-9E22-19999DEC98B2}" dt="2024-06-03T11:15:52.695" v="17" actId="14100"/>
        <pc:sldMkLst>
          <pc:docMk/>
          <pc:sldMk cId="730320772" sldId="2790"/>
        </pc:sldMkLst>
        <pc:spChg chg="mod">
          <ac:chgData name="Audrey Field" userId="bfdfb9a2-88b2-4783-8f88-1eb702c3b55b" providerId="ADAL" clId="{D4F63755-B750-4A41-9E22-19999DEC98B2}" dt="2024-06-03T11:15:44.371" v="15" actId="1076"/>
          <ac:spMkLst>
            <pc:docMk/>
            <pc:sldMk cId="730320772" sldId="2790"/>
            <ac:spMk id="2" creationId="{8B95816C-54DC-078F-5A6F-1A08091D7D0A}"/>
          </ac:spMkLst>
        </pc:spChg>
        <pc:spChg chg="mod">
          <ac:chgData name="Audrey Field" userId="bfdfb9a2-88b2-4783-8f88-1eb702c3b55b" providerId="ADAL" clId="{D4F63755-B750-4A41-9E22-19999DEC98B2}" dt="2024-06-03T11:15:52.695" v="17" actId="14100"/>
          <ac:spMkLst>
            <pc:docMk/>
            <pc:sldMk cId="730320772" sldId="2790"/>
            <ac:spMk id="3" creationId="{90DB4B03-53A4-55B9-544E-B4EECB64E56C}"/>
          </ac:spMkLst>
        </pc:spChg>
      </pc:sldChg>
    </pc:docChg>
  </pc:docChgLst>
  <pc:docChgLst>
    <pc:chgData name="Audrey Field" userId="S::afield645@dundeeschools.scot::bfdfb9a2-88b2-4783-8f88-1eb702c3b55b" providerId="AD" clId="Web-{2A78265B-34FB-D938-747F-29C204537B4A}"/>
    <pc:docChg chg="modSld">
      <pc:chgData name="Audrey Field" userId="S::afield645@dundeeschools.scot::bfdfb9a2-88b2-4783-8f88-1eb702c3b55b" providerId="AD" clId="Web-{2A78265B-34FB-D938-747F-29C204537B4A}" dt="2024-06-03T11:14:27.039" v="77" actId="1076"/>
      <pc:docMkLst>
        <pc:docMk/>
      </pc:docMkLst>
      <pc:sldChg chg="modSp">
        <pc:chgData name="Audrey Field" userId="S::afield645@dundeeschools.scot::bfdfb9a2-88b2-4783-8f88-1eb702c3b55b" providerId="AD" clId="Web-{2A78265B-34FB-D938-747F-29C204537B4A}" dt="2024-06-03T11:14:27.039" v="77" actId="1076"/>
        <pc:sldMkLst>
          <pc:docMk/>
          <pc:sldMk cId="710754758" sldId="2730"/>
        </pc:sldMkLst>
        <pc:grpChg chg="mod">
          <ac:chgData name="Audrey Field" userId="S::afield645@dundeeschools.scot::bfdfb9a2-88b2-4783-8f88-1eb702c3b55b" providerId="AD" clId="Web-{2A78265B-34FB-D938-747F-29C204537B4A}" dt="2024-06-03T11:14:22.242" v="76" actId="1076"/>
          <ac:grpSpMkLst>
            <pc:docMk/>
            <pc:sldMk cId="710754758" sldId="2730"/>
            <ac:grpSpMk id="14" creationId="{00000000-0000-0000-0000-000000000000}"/>
          </ac:grpSpMkLst>
        </pc:grpChg>
        <pc:graphicFrameChg chg="mod modGraphic">
          <ac:chgData name="Audrey Field" userId="S::afield645@dundeeschools.scot::bfdfb9a2-88b2-4783-8f88-1eb702c3b55b" providerId="AD" clId="Web-{2A78265B-34FB-D938-747F-29C204537B4A}" dt="2024-06-03T11:14:27.039" v="77" actId="1076"/>
          <ac:graphicFrameMkLst>
            <pc:docMk/>
            <pc:sldMk cId="710754758" sldId="2730"/>
            <ac:graphicFrameMk id="6" creationId="{00000000-0000-0000-0000-000000000000}"/>
          </ac:graphicFrameMkLst>
        </pc:graphicFrameChg>
        <pc:picChg chg="mod">
          <ac:chgData name="Audrey Field" userId="S::afield645@dundeeschools.scot::bfdfb9a2-88b2-4783-8f88-1eb702c3b55b" providerId="AD" clId="Web-{2A78265B-34FB-D938-747F-29C204537B4A}" dt="2024-06-03T11:14:06.163" v="65" actId="1076"/>
          <ac:picMkLst>
            <pc:docMk/>
            <pc:sldMk cId="710754758" sldId="2730"/>
            <ac:picMk id="8" creationId="{9A10042B-9B61-44CC-B924-022C1D4E4958}"/>
          </ac:picMkLst>
        </pc:picChg>
        <pc:picChg chg="mod">
          <ac:chgData name="Audrey Field" userId="S::afield645@dundeeschools.scot::bfdfb9a2-88b2-4783-8f88-1eb702c3b55b" providerId="AD" clId="Web-{2A78265B-34FB-D938-747F-29C204537B4A}" dt="2024-06-03T11:14:06.741" v="66" actId="1076"/>
          <ac:picMkLst>
            <pc:docMk/>
            <pc:sldMk cId="710754758" sldId="2730"/>
            <ac:picMk id="12" creationId="{00000000-0000-0000-0000-000000000000}"/>
          </ac:picMkLst>
        </pc:picChg>
        <pc:picChg chg="mod">
          <ac:chgData name="Audrey Field" userId="S::afield645@dundeeschools.scot::bfdfb9a2-88b2-4783-8f88-1eb702c3b55b" providerId="AD" clId="Web-{2A78265B-34FB-D938-747F-29C204537B4A}" dt="2024-06-03T11:14:13.023" v="75" actId="1076"/>
          <ac:picMkLst>
            <pc:docMk/>
            <pc:sldMk cId="710754758" sldId="2730"/>
            <ac:picMk id="13" creationId="{BF0DD4D3-ABB3-45A8-B63B-9214EAB25D76}"/>
          </ac:picMkLst>
        </pc:picChg>
        <pc:picChg chg="mod">
          <ac:chgData name="Audrey Field" userId="S::afield645@dundeeschools.scot::bfdfb9a2-88b2-4783-8f88-1eb702c3b55b" providerId="AD" clId="Web-{2A78265B-34FB-D938-747F-29C204537B4A}" dt="2024-06-03T11:14:11.132" v="72" actId="1076"/>
          <ac:picMkLst>
            <pc:docMk/>
            <pc:sldMk cId="710754758" sldId="2730"/>
            <ac:picMk id="17" creationId="{00000000-0000-0000-0000-000000000000}"/>
          </ac:picMkLst>
        </pc:picChg>
        <pc:picChg chg="mod">
          <ac:chgData name="Audrey Field" userId="S::afield645@dundeeschools.scot::bfdfb9a2-88b2-4783-8f88-1eb702c3b55b" providerId="AD" clId="Web-{2A78265B-34FB-D938-747F-29C204537B4A}" dt="2024-06-03T11:14:07.210" v="67" actId="14100"/>
          <ac:picMkLst>
            <pc:docMk/>
            <pc:sldMk cId="710754758" sldId="2730"/>
            <ac:picMk id="18" creationId="{00000000-0000-0000-0000-000000000000}"/>
          </ac:picMkLst>
        </pc:picChg>
      </pc:sldChg>
      <pc:sldChg chg="modSp">
        <pc:chgData name="Audrey Field" userId="S::afield645@dundeeschools.scot::bfdfb9a2-88b2-4783-8f88-1eb702c3b55b" providerId="AD" clId="Web-{2A78265B-34FB-D938-747F-29C204537B4A}" dt="2024-06-03T11:14:05.757" v="64" actId="1076"/>
        <pc:sldMkLst>
          <pc:docMk/>
          <pc:sldMk cId="1191948387" sldId="2783"/>
        </pc:sldMkLst>
        <pc:spChg chg="mod">
          <ac:chgData name="Audrey Field" userId="S::afield645@dundeeschools.scot::bfdfb9a2-88b2-4783-8f88-1eb702c3b55b" providerId="AD" clId="Web-{2A78265B-34FB-D938-747F-29C204537B4A}" dt="2024-06-03T11:14:05.757" v="64" actId="1076"/>
          <ac:spMkLst>
            <pc:docMk/>
            <pc:sldMk cId="1191948387" sldId="2783"/>
            <ac:spMk id="3" creationId="{646B4C05-67E5-350E-EC58-AE973947EEEB}"/>
          </ac:spMkLst>
        </pc:spChg>
      </pc:sldChg>
      <pc:sldChg chg="modSp">
        <pc:chgData name="Audrey Field" userId="S::afield645@dundeeschools.scot::bfdfb9a2-88b2-4783-8f88-1eb702c3b55b" providerId="AD" clId="Web-{2A78265B-34FB-D938-747F-29C204537B4A}" dt="2024-06-03T11:14:04.132" v="61" actId="14100"/>
        <pc:sldMkLst>
          <pc:docMk/>
          <pc:sldMk cId="989500192" sldId="2784"/>
        </pc:sldMkLst>
        <pc:spChg chg="mod">
          <ac:chgData name="Audrey Field" userId="S::afield645@dundeeschools.scot::bfdfb9a2-88b2-4783-8f88-1eb702c3b55b" providerId="AD" clId="Web-{2A78265B-34FB-D938-747F-29C204537B4A}" dt="2024-06-03T11:14:04.132" v="61" actId="14100"/>
          <ac:spMkLst>
            <pc:docMk/>
            <pc:sldMk cId="989500192" sldId="2784"/>
            <ac:spMk id="3" creationId="{8785ECF0-40D8-47F1-25D6-B7E5C8F6691E}"/>
          </ac:spMkLst>
        </pc:spChg>
      </pc:sldChg>
      <pc:sldChg chg="modSp">
        <pc:chgData name="Audrey Field" userId="S::afield645@dundeeschools.scot::bfdfb9a2-88b2-4783-8f88-1eb702c3b55b" providerId="AD" clId="Web-{2A78265B-34FB-D938-747F-29C204537B4A}" dt="2024-06-03T11:14:02.679" v="58" actId="14100"/>
        <pc:sldMkLst>
          <pc:docMk/>
          <pc:sldMk cId="88828733" sldId="2786"/>
        </pc:sldMkLst>
        <pc:picChg chg="mod">
          <ac:chgData name="Audrey Field" userId="S::afield645@dundeeschools.scot::bfdfb9a2-88b2-4783-8f88-1eb702c3b55b" providerId="AD" clId="Web-{2A78265B-34FB-D938-747F-29C204537B4A}" dt="2024-06-03T11:14:02.679" v="58" actId="14100"/>
          <ac:picMkLst>
            <pc:docMk/>
            <pc:sldMk cId="88828733" sldId="2786"/>
            <ac:picMk id="4" creationId="{F1C10706-064D-7E5C-FFBB-65D35B6BEC88}"/>
          </ac:picMkLst>
        </pc:picChg>
        <pc:picChg chg="mod">
          <ac:chgData name="Audrey Field" userId="S::afield645@dundeeschools.scot::bfdfb9a2-88b2-4783-8f88-1eb702c3b55b" providerId="AD" clId="Web-{2A78265B-34FB-D938-747F-29C204537B4A}" dt="2024-06-03T11:14:02.241" v="57" actId="14100"/>
          <ac:picMkLst>
            <pc:docMk/>
            <pc:sldMk cId="88828733" sldId="2786"/>
            <ac:picMk id="5" creationId="{3774F1EA-9558-16F4-5AD1-F4F027DC1B96}"/>
          </ac:picMkLst>
        </pc:picChg>
      </pc:sldChg>
      <pc:sldChg chg="modSp">
        <pc:chgData name="Audrey Field" userId="S::afield645@dundeeschools.scot::bfdfb9a2-88b2-4783-8f88-1eb702c3b55b" providerId="AD" clId="Web-{2A78265B-34FB-D938-747F-29C204537B4A}" dt="2024-06-03T11:14:01.803" v="56" actId="14100"/>
        <pc:sldMkLst>
          <pc:docMk/>
          <pc:sldMk cId="730320772" sldId="2790"/>
        </pc:sldMkLst>
        <pc:spChg chg="mod">
          <ac:chgData name="Audrey Field" userId="S::afield645@dundeeschools.scot::bfdfb9a2-88b2-4783-8f88-1eb702c3b55b" providerId="AD" clId="Web-{2A78265B-34FB-D938-747F-29C204537B4A}" dt="2024-06-03T11:14:01.803" v="56" actId="14100"/>
          <ac:spMkLst>
            <pc:docMk/>
            <pc:sldMk cId="730320772" sldId="2790"/>
            <ac:spMk id="3" creationId="{90DB4B03-53A4-55B9-544E-B4EECB64E56C}"/>
          </ac:spMkLst>
        </pc:spChg>
      </pc:sldChg>
    </pc:docChg>
  </pc:docChgLst>
  <pc:docChgLst>
    <pc:chgData name="Carla Barbour" userId="98da0ba5-9e50-4d1e-9277-40cbdda0187c" providerId="ADAL" clId="{80ED77AC-EA28-4DF6-A1AA-5DD63DA09853}"/>
    <pc:docChg chg="custSel modSld">
      <pc:chgData name="Carla Barbour" userId="98da0ba5-9e50-4d1e-9277-40cbdda0187c" providerId="ADAL" clId="{80ED77AC-EA28-4DF6-A1AA-5DD63DA09853}" dt="2024-05-28T06:55:16.087" v="23" actId="20577"/>
      <pc:docMkLst>
        <pc:docMk/>
      </pc:docMkLst>
      <pc:sldChg chg="modSp mod">
        <pc:chgData name="Carla Barbour" userId="98da0ba5-9e50-4d1e-9277-40cbdda0187c" providerId="ADAL" clId="{80ED77AC-EA28-4DF6-A1AA-5DD63DA09853}" dt="2024-05-28T06:55:16.087" v="23" actId="20577"/>
        <pc:sldMkLst>
          <pc:docMk/>
          <pc:sldMk cId="3906127537" sldId="2782"/>
        </pc:sldMkLst>
        <pc:spChg chg="mod">
          <ac:chgData name="Carla Barbour" userId="98da0ba5-9e50-4d1e-9277-40cbdda0187c" providerId="ADAL" clId="{80ED77AC-EA28-4DF6-A1AA-5DD63DA09853}" dt="2024-05-28T06:55:16.087" v="23" actId="20577"/>
          <ac:spMkLst>
            <pc:docMk/>
            <pc:sldMk cId="3906127537" sldId="2782"/>
            <ac:spMk id="3" creationId="{66996750-E72B-2820-D51F-057A2843F9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865F-3214-42D2-89A2-CA610D62094E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D343A-3BE7-417F-95D6-F79E768E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3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Good morning</a:t>
            </a:r>
          </a:p>
          <a:p>
            <a:r>
              <a:rPr lang="en-GB"/>
              <a:t>Yesterday you watched a presentation giving you the background to restorative approaches. Today I am going to explain in more detail what this means for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C97E-3CDC-41EE-A4BF-CBC9B71D4E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74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70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4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In Grove Academy we have already been working on our relationship and rights through our Rights Respecting schools bronze award and we are progressing towards silver.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/>
              <a:t>We all at Grove…..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C683-9137-4122-84BD-5AA5692D6A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21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65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83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will be displayed in all classes. Staff will refer to this regularly to help focus Learners in their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C97E-3CDC-41EE-A4BF-CBC9B71D4E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2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C97E-3CDC-41EE-A4BF-CBC9B71D4E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93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91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D343A-3BE7-417F-95D6-F79E768E16A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35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B2DC9-0333-F740-7434-5FBBE34D6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67B87-28B7-E057-022A-A36EBE2FE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13086-6CC1-6A7D-D207-55EF169B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4A23F-D56E-720D-A8E8-A5A1C562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4D9B0-4805-DAEA-E395-6367B288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48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F006-5AFF-DF0C-74AD-635E1090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84A02-5A80-27B6-2E5C-1DD6187E1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86DA5-9FF6-BE3C-552C-25CCE7EF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D93AD-ABD9-9FBD-C641-85F3654B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CA1DA-39AD-8E1B-5000-BDAAD8BA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62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483373-20D2-8F8C-2374-E514446DE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4959B-0575-B0FB-401B-B4207C807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BAFE7-042F-E31E-A481-00B900CE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37157-23BE-99D1-6A69-E82C06AD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B7B4-1D6D-8B6B-43CA-DC5525BC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2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0706-C588-1C1F-38F8-CB4FA904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6E9A3-124C-D547-B289-2CA43EAF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A63FE-ED6A-9A6C-F84D-667A4B27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74C29-7999-951A-F5F8-9B594933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C20C-30B9-221F-8BE8-58DBDAF3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3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D9F8-CDE4-E9B1-49C2-3492183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B559B-887F-6113-5B02-0B79083BE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03DEC-D0B0-492B-7AFE-0ECA949B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0EE48-0AC0-C388-CE80-C9C11C4C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C876A-F563-A16A-B2F6-0FAD2D1D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6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49FF-4DAC-984B-909B-29D583C8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B2577-7AEF-A566-14D6-144ECB761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E8A8C-5006-A58A-9001-C9413E2ED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3F647-8465-C6B5-A5C7-A39369F9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121FF-B658-8627-A575-9E68BF7D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11C85-60E1-6477-F9E1-33D2ECC7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04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1B2A-F240-47D0-C01B-6D58AB40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1510E-3B02-41CC-8A7B-C457C7820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B1FAD-C28F-DCE3-80F4-B677E8122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2CAC3-6C26-3337-D55A-E45573580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E4205-9A4F-5C34-713C-E43A5DD29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AA187-BABC-A20B-9BAA-362546F7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FFAEB-A2E2-6C78-6C08-3BE22A2D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53789-AAA5-E004-859C-70035FD7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0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1129-8791-5A13-E083-1BC67582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C49B3-5D50-EADC-B89A-2A0C1418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F35D5-BF00-9FB6-7741-ADFE7285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1FEEA-7A16-7CD3-AF61-3DD84044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3092-A53D-3FC2-4C87-0419CD90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AC239-6142-7B72-92F9-9C6345CC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D5805-41A1-7919-C979-7D1A78FA5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0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BF5D-7BC3-CE7E-CE4C-08E66BD0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75ADD-D241-B53F-2F2B-C08A6D3FC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DAD25-F775-34DF-6458-DB7B0BE30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D8674-5BD5-D7E1-9E1C-08A06E60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577AE-A670-EE63-481B-DB880FFC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6ABD2-C378-9A6D-2A82-08FA88C5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8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0EEF-95F9-F490-C741-17EF5033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E835D-1E7A-6ECD-D037-DB1C5CDAF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EB84B-32C5-4D96-94EB-F57B6B3C4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73249-0D68-5EA0-9AE1-4A1696BA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FE035-F436-F2E9-AB0F-5331600C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14C5D-024A-F709-4F5B-28991F94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022EF-E73F-7FC9-6D3E-C9126275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7DA38-92E2-ECB5-868E-72297145F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0CF75-AD2D-DA31-17A2-D71118F4B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25573-6AA9-4BA3-8D53-767DBB45165B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98E4-FB06-7486-6435-F10FCF3E5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399-0782-1EAD-F8D6-D4EC11167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3EE0-067A-421F-900A-B4141F366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9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gov.scot/publications/review-additional-support-learning-implementation/" TargetMode="Externa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7263-FF3C-D68C-7BC9-D482CB2A2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86792"/>
            <a:ext cx="9144000" cy="2387600"/>
          </a:xfrm>
        </p:spPr>
        <p:txBody>
          <a:bodyPr/>
          <a:lstStyle/>
          <a:p>
            <a:r>
              <a:rPr lang="en-GB"/>
              <a:t>Grove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96750-E72B-2820-D51F-057A2843F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1708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/>
              <a:t>Relationship Policy Reminder 28</a:t>
            </a:r>
            <a:r>
              <a:rPr lang="en-GB" sz="4000" baseline="30000"/>
              <a:t>th</a:t>
            </a:r>
            <a:r>
              <a:rPr lang="en-GB" sz="4000"/>
              <a:t> May 2024</a:t>
            </a:r>
          </a:p>
        </p:txBody>
      </p:sp>
      <p:pic>
        <p:nvPicPr>
          <p:cNvPr id="4" name="Picture 3" descr="A logo of a tree and a book&#10;&#10;Description automatically generated">
            <a:extLst>
              <a:ext uri="{FF2B5EF4-FFF2-40B4-BE49-F238E27FC236}">
                <a16:creationId xmlns:a16="http://schemas.microsoft.com/office/drawing/2014/main" id="{42B45D35-015E-E944-EA51-73401BBBD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53" y="3429000"/>
            <a:ext cx="2826294" cy="28406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1F915A-5DC1-6E1A-CE89-45881191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9"/>
    </mc:Choice>
    <mc:Fallback>
      <p:transition spd="slow" advTm="1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F28DE-48E1-AC42-0F4D-00D3ACA4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At any point in the process (start, middle or end) if my teacher feels that my actions are making it unsafe for me or others I may be removed without going through any of the other steps.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FA3472-9616-986C-C5EC-A3BB02AE9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4"/>
    </mc:Choice>
    <mc:Fallback>
      <p:transition spd="slow" advTm="5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2F1C5E-BBFE-39B5-DC8B-7C79353576D9}"/>
              </a:ext>
            </a:extLst>
          </p:cNvPr>
          <p:cNvSpPr txBox="1"/>
          <p:nvPr/>
        </p:nvSpPr>
        <p:spPr>
          <a:xfrm>
            <a:off x="174661" y="1168797"/>
            <a:ext cx="1160979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alibri-Bold"/>
              </a:rPr>
              <a:t>Through this policy we will become a more </a:t>
            </a:r>
            <a:r>
              <a:rPr lang="en-GB" sz="5400" b="1" i="0" u="none" strike="noStrike" baseline="0">
                <a:solidFill>
                  <a:srgbClr val="0000FF"/>
                </a:solidFill>
                <a:latin typeface="Calibri-Bold"/>
              </a:rPr>
              <a:t>Restorative School.</a:t>
            </a:r>
          </a:p>
          <a:p>
            <a:r>
              <a:rPr lang="en-GB" sz="5400" b="1">
                <a:solidFill>
                  <a:srgbClr val="0000FF"/>
                </a:solidFill>
                <a:latin typeface="Calibri-Bold"/>
              </a:rPr>
              <a:t> </a:t>
            </a:r>
            <a:r>
              <a:rPr lang="en-GB" sz="3200" b="1">
                <a:solidFill>
                  <a:srgbClr val="000000"/>
                </a:solidFill>
                <a:latin typeface="Calibri-Bold"/>
              </a:rPr>
              <a:t>W</a:t>
            </a:r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e will </a:t>
            </a:r>
            <a:r>
              <a:rPr lang="en-GB" sz="5400" b="1" i="0" u="none" strike="noStrike" baseline="0">
                <a:solidFill>
                  <a:srgbClr val="0000FF"/>
                </a:solidFill>
                <a:latin typeface="Calibri-Bold"/>
              </a:rPr>
              <a:t>Respect</a:t>
            </a:r>
            <a:r>
              <a:rPr lang="en-GB" sz="5400" b="1">
                <a:solidFill>
                  <a:srgbClr val="0000FF"/>
                </a:solidFill>
                <a:latin typeface="Calibri-Bold"/>
              </a:rPr>
              <a:t> </a:t>
            </a:r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each other’s right to learn.</a:t>
            </a:r>
          </a:p>
          <a:p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 We will learn to </a:t>
            </a:r>
            <a:r>
              <a:rPr lang="en-GB" sz="5400" b="1" i="0" u="none" strike="noStrike" baseline="0">
                <a:solidFill>
                  <a:srgbClr val="0000FF"/>
                </a:solidFill>
                <a:latin typeface="Calibri-Bold"/>
              </a:rPr>
              <a:t>Reflect</a:t>
            </a:r>
            <a:r>
              <a:rPr lang="en-GB" sz="5400" b="1">
                <a:solidFill>
                  <a:srgbClr val="0000FF"/>
                </a:solidFill>
                <a:latin typeface="Calibri-Bold"/>
              </a:rPr>
              <a:t> </a:t>
            </a:r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on what happens in class and will be given support to </a:t>
            </a:r>
            <a:r>
              <a:rPr lang="en-GB" sz="5400" b="1" i="0" u="none" strike="noStrike" baseline="0">
                <a:solidFill>
                  <a:srgbClr val="0000FF"/>
                </a:solidFill>
                <a:latin typeface="Calibri-Bold"/>
              </a:rPr>
              <a:t>Repair</a:t>
            </a:r>
            <a:r>
              <a:rPr lang="en-GB" sz="5400" b="1">
                <a:solidFill>
                  <a:srgbClr val="0000FF"/>
                </a:solidFill>
                <a:latin typeface="Calibri-Bold"/>
              </a:rPr>
              <a:t> </a:t>
            </a:r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any harm caused. This will enable us to </a:t>
            </a:r>
            <a:r>
              <a:rPr lang="en-GB" sz="5400" b="1" i="0" u="none" strike="noStrike" baseline="0">
                <a:solidFill>
                  <a:srgbClr val="0000FF"/>
                </a:solidFill>
                <a:latin typeface="Calibri-Bold"/>
              </a:rPr>
              <a:t>Reconnect</a:t>
            </a:r>
            <a:r>
              <a:rPr lang="en-GB" sz="5400" b="1">
                <a:solidFill>
                  <a:srgbClr val="0000FF"/>
                </a:solidFill>
                <a:latin typeface="Calibri-Bold"/>
              </a:rPr>
              <a:t> </a:t>
            </a:r>
            <a:r>
              <a:rPr lang="en-GB" sz="3200" b="1" i="0" u="none" strike="noStrike" baseline="0">
                <a:solidFill>
                  <a:srgbClr val="000000"/>
                </a:solidFill>
                <a:latin typeface="Calibri-Bold"/>
              </a:rPr>
              <a:t>our relationships.</a:t>
            </a:r>
            <a:endParaRPr lang="en-GB" sz="32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965B34-1107-C5C9-369A-ECB7BDB2D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75"/>
    </mc:Choice>
    <mc:Fallback>
      <p:transition spd="slow" advTm="4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25" y="809438"/>
            <a:ext cx="2915909" cy="210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www.carereview.scot/wp-content/uploads/2020/02/The-Promise-cov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88"/>
          <a:stretch/>
        </p:blipFill>
        <p:spPr bwMode="auto">
          <a:xfrm>
            <a:off x="4076913" y="823977"/>
            <a:ext cx="1330262" cy="20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462617" y="847854"/>
            <a:ext cx="1357325" cy="2065467"/>
            <a:chOff x="817727" y="1729166"/>
            <a:chExt cx="1565336" cy="2608960"/>
          </a:xfrm>
        </p:grpSpPr>
        <p:pic>
          <p:nvPicPr>
            <p:cNvPr id="15" name="Picture 2" descr="Independent Care Revie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27" y="1729166"/>
              <a:ext cx="1562100" cy="619126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www.carereview.scot/wp-content/uploads/2019/11/Care-Review-icon-236x30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27" y="2348292"/>
              <a:ext cx="1565336" cy="1989834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picture containing bird, flower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BF0DD4D3-ABB3-45A8-B63B-9214EAB25D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2" r="22495"/>
          <a:stretch/>
        </p:blipFill>
        <p:spPr>
          <a:xfrm>
            <a:off x="729823" y="866240"/>
            <a:ext cx="1432130" cy="203528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10042B-9B61-44CC-B924-022C1D4E49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41" y="973047"/>
            <a:ext cx="1935124" cy="7934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514" y="178133"/>
            <a:ext cx="10836972" cy="711200"/>
          </a:xfrm>
        </p:spPr>
        <p:txBody>
          <a:bodyPr/>
          <a:lstStyle/>
          <a:p>
            <a:r>
              <a:rPr lang="en-GB"/>
              <a:t>Relationships, Rights and Participation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37222" r="67031" b="23750"/>
          <a:stretch/>
        </p:blipFill>
        <p:spPr bwMode="auto">
          <a:xfrm>
            <a:off x="8782495" y="1850162"/>
            <a:ext cx="3097617" cy="4291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264399"/>
              </p:ext>
            </p:extLst>
          </p:nvPr>
        </p:nvGraphicFramePr>
        <p:xfrm>
          <a:off x="55855" y="2527935"/>
          <a:ext cx="8726640" cy="433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26640">
                  <a:extLst>
                    <a:ext uri="{9D8B030D-6E8A-4147-A177-3AD203B41FA5}">
                      <a16:colId xmlns:a16="http://schemas.microsoft.com/office/drawing/2014/main" val="1956142904"/>
                    </a:ext>
                  </a:extLst>
                </a:gridCol>
              </a:tblGrid>
              <a:tr h="38100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2400">
                          <a:effectLst/>
                        </a:rPr>
                        <a:t>We all at Grove Academy need to work together to ensure that 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400">
                          <a:effectLst/>
                        </a:rPr>
                        <a:t>Everyone’s </a:t>
                      </a:r>
                      <a:r>
                        <a:rPr lang="en-GB" sz="2400" b="1">
                          <a:effectLst/>
                        </a:rPr>
                        <a:t>rights</a:t>
                      </a:r>
                      <a:r>
                        <a:rPr lang="en-GB" sz="2400">
                          <a:effectLst/>
                        </a:rPr>
                        <a:t> are fully recognised and realised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400" b="0">
                          <a:effectLst/>
                        </a:rPr>
                        <a:t>Our </a:t>
                      </a:r>
                      <a:r>
                        <a:rPr lang="en-GB" sz="2400" b="1">
                          <a:effectLst/>
                        </a:rPr>
                        <a:t>relationships</a:t>
                      </a:r>
                      <a:r>
                        <a:rPr lang="en-GB" sz="2400">
                          <a:effectLst/>
                        </a:rPr>
                        <a:t> are prioritised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400">
                          <a:effectLst/>
                        </a:rPr>
                        <a:t>We are listened to (at times that are appropriate) and </a:t>
                      </a:r>
                      <a:r>
                        <a:rPr lang="en-GB" sz="2400" b="1">
                          <a:effectLst/>
                        </a:rPr>
                        <a:t>included</a:t>
                      </a:r>
                      <a:r>
                        <a:rPr lang="en-GB" sz="2400">
                          <a:effectLst/>
                        </a:rPr>
                        <a:t> so that school is a </a:t>
                      </a:r>
                      <a:r>
                        <a:rPr lang="en-GB" sz="2400" b="1">
                          <a:effectLst/>
                        </a:rPr>
                        <a:t>safe</a:t>
                      </a:r>
                      <a:r>
                        <a:rPr lang="en-GB" sz="2400">
                          <a:effectLst/>
                        </a:rPr>
                        <a:t> space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400">
                          <a:effectLst/>
                        </a:rPr>
                        <a:t>We are supported in ways that meet our </a:t>
                      </a:r>
                      <a:r>
                        <a:rPr lang="en-GB" sz="2400" b="1">
                          <a:effectLst/>
                        </a:rPr>
                        <a:t>needs</a:t>
                      </a:r>
                    </a:p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2400">
                          <a:effectLst/>
                        </a:rPr>
                        <a:t>This Relationship policy will help this </a:t>
                      </a:r>
                      <a:r>
                        <a:rPr lang="en-GB" sz="2400" b="1">
                          <a:effectLst/>
                        </a:rPr>
                        <a:t>support to be consistent </a:t>
                      </a:r>
                      <a:r>
                        <a:rPr lang="en-GB" sz="2400">
                          <a:effectLst/>
                        </a:rPr>
                        <a:t>from all the people we work</a:t>
                      </a:r>
                      <a:r>
                        <a:rPr lang="en-GB" sz="2400" baseline="0">
                          <a:effectLst/>
                        </a:rPr>
                        <a:t> with</a:t>
                      </a:r>
                      <a:r>
                        <a:rPr lang="en-GB" sz="2400">
                          <a:effectLst/>
                        </a:rPr>
                        <a:t>.</a:t>
                      </a:r>
                      <a:endParaRPr lang="en-GB" sz="24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16223075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7013A3A-7E65-C69C-3880-EE176ED070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9797" y="192123"/>
            <a:ext cx="1615731" cy="9008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0C0116-28B7-A890-1ED5-FE72F67A6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2"/>
    </mc:Choice>
    <mc:Fallback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B4C05-67E5-350E-EC58-AE973947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490"/>
            <a:ext cx="10515600" cy="5570473"/>
          </a:xfrm>
        </p:spPr>
        <p:txBody>
          <a:bodyPr>
            <a:normAutofit/>
          </a:bodyPr>
          <a:lstStyle/>
          <a:p>
            <a:r>
              <a:rPr lang="en-GB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Every learner has the right to a high-quality education</a:t>
            </a:r>
          </a:p>
          <a:p>
            <a:pPr marL="0" indent="0">
              <a:buNone/>
            </a:pPr>
            <a:endParaRPr lang="en-GB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GB">
                <a:ea typeface="MS Mincho" panose="02020609040205080304" pitchFamily="49" charset="-128"/>
                <a:cs typeface="Arial" panose="020B0604020202020204" pitchFamily="34" charset="0"/>
              </a:rPr>
              <a:t>Occasionally some Learners actions in class can make this difficult for themselves and their peers.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ea typeface="MS Mincho" panose="02020609040205080304" pitchFamily="49" charset="-128"/>
                <a:cs typeface="Arial" panose="020B0604020202020204" pitchFamily="34" charset="0"/>
              </a:rPr>
              <a:t>Through the implementation of this policy you will be supported 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kern="0"/>
              <a:t>reflect on your own behaviour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kern="0"/>
              <a:t>have self-compassion, empathy and compassion for others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kern="0"/>
              <a:t>find solutions to disagreements and potential conflicts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kern="0"/>
          </a:p>
          <a:p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0E5A6E-AC3B-52D7-10E4-1A83D1D67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89"/>
    </mc:Choice>
    <mc:Fallback>
      <p:transition spd="slow" advTm="2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468F-9195-DF67-604F-4FE7E3B5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What does this mean to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ECF0-40D8-47F1-25D6-B7E5C8F66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You will continue to be encouraged by staff to achieve your highest potential.</a:t>
            </a:r>
          </a:p>
          <a:p>
            <a:r>
              <a:rPr lang="en-GB"/>
              <a:t>There will no longer be the current system of 2 warnings and a punishment exercise.</a:t>
            </a:r>
          </a:p>
          <a:p>
            <a:r>
              <a:rPr lang="en-GB"/>
              <a:t>The Pupil Grove Standard for Learning and Teaching which was created by our pupils will be used to set the expectations for each class.  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A8D767-3829-DE57-3A34-6FE1DCC80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0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0"/>
    </mc:Choice>
    <mc:Fallback>
      <p:transition spd="slow" advTm="2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E992-013B-A1FF-2423-F1C94E83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Pupil Grove Standard for Learning and Teaching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C10706-064D-7E5C-FFBB-65D35B6BE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0" y="1778971"/>
            <a:ext cx="5076846" cy="491109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4F1EA-9558-16F4-5AD1-F4F027DC1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32" y="1778971"/>
            <a:ext cx="4712597" cy="4911097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BEF964-FF3B-E962-A635-D0C3B4309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0"/>
    </mc:Choice>
    <mc:Fallback>
      <p:transition spd="slow" advTm="1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5816C-54DC-078F-5A6F-1A08091D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7" y="0"/>
            <a:ext cx="10515600" cy="69251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/>
              <a:t>Expectation of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B4B03-53A4-55B9-544E-B4EECB64E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92517"/>
            <a:ext cx="12192001" cy="5949583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Be on time for school and classes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960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Keep all mobile devices off and out of sight unless given permission by the class teacher to use it</a:t>
            </a:r>
            <a:endParaRPr lang="en-GB" sz="960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Follow the class expectations as detailed in Grove Standard for Learning and Teaching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1. Come prepared to learn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2. Be motivated to learn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3. Engage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4. Don’t be </a:t>
            </a:r>
            <a:r>
              <a:rPr lang="en-GB" sz="960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distracted </a:t>
            </a: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or a distraction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5. Respect Everyone; Cooperate and help others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6. Review their learning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Speak to their class teacher and or Guidance Teacher  if there is an issue and work with them to look at ways to make things better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96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Ask teacher if possible to have timeout of classroom if getting stressed (this should be agreed ahead of time if possible)</a:t>
            </a:r>
            <a:endParaRPr lang="en-GB" sz="9600">
              <a:solidFill>
                <a:srgbClr val="00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708086-F7AD-00C0-D0C2-7A922F51D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55"/>
    </mc:Choice>
    <mc:Fallback>
      <p:transition spd="slow" advTm="5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4789-7D9F-65D3-98C9-524C91A0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39" y="1141046"/>
            <a:ext cx="3139419" cy="4357386"/>
          </a:xfrm>
        </p:spPr>
        <p:txBody>
          <a:bodyPr>
            <a:noAutofit/>
          </a:bodyPr>
          <a:lstStyle/>
          <a:p>
            <a:r>
              <a:rPr lang="en-GB" sz="2400"/>
              <a:t>If I am not engaging in my work staff will help me re-engage and this is show in the Learner Flowchart.</a:t>
            </a:r>
          </a:p>
        </p:txBody>
      </p:sp>
      <p:pic>
        <p:nvPicPr>
          <p:cNvPr id="6" name="Content Placeholder 5" descr="A diagram of a teacher&#10;&#10;Description automatically generated">
            <a:extLst>
              <a:ext uri="{FF2B5EF4-FFF2-40B4-BE49-F238E27FC236}">
                <a16:creationId xmlns:a16="http://schemas.microsoft.com/office/drawing/2014/main" id="{779F2714-619E-5766-1190-A27F6669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02" y="107096"/>
            <a:ext cx="4776103" cy="67668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5168B5-48C5-5DC9-FEBF-6D02E2D1E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87"/>
    </mc:Choice>
    <mc:Fallback>
      <p:transition spd="slow" advTm="10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ACAA-0144-F05E-D028-209728DCB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246"/>
            <a:ext cx="10515600" cy="5340717"/>
          </a:xfrm>
        </p:spPr>
        <p:txBody>
          <a:bodyPr/>
          <a:lstStyle/>
          <a:p>
            <a:r>
              <a:rPr lang="en-GB"/>
              <a:t>If I re-engage in my learning quickly there may be no further consequence.</a:t>
            </a:r>
          </a:p>
          <a:p>
            <a:r>
              <a:rPr lang="en-GB"/>
              <a:t>If this does not happen my teacher will send a message to my parents/ carers.</a:t>
            </a:r>
          </a:p>
          <a:p>
            <a:r>
              <a:rPr lang="en-GB"/>
              <a:t>My teacher will put details of what has happened into a referral which will be passed to the PT and then onto my House Head (for action or information).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0C79FF-59C9-9824-53A9-4F6A17D72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7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3"/>
    </mc:Choice>
    <mc:Fallback>
      <p:transition spd="slow" advTm="2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1E30-2033-66DD-EFFD-270F119A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D1CA8-64AE-B87C-D43B-8DC7314B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My Teacher may also ask the PT of the department to speak to me.</a:t>
            </a:r>
          </a:p>
          <a:p>
            <a:r>
              <a:rPr lang="en-GB"/>
              <a:t>The PT may also contact home and may remove me to another room or put in another consequence.</a:t>
            </a:r>
          </a:p>
          <a:p>
            <a:r>
              <a:rPr lang="en-GB"/>
              <a:t>This may be as a result of my actions in a single period or could be over more than one period. </a:t>
            </a:r>
          </a:p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B27275-0829-0872-FB0A-2E83BC605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6"/>
    </mc:Choice>
    <mc:Fallback>
      <p:transition spd="slow" advTm="2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BCFC8634C3D4BA9ED7FE5E050AD1B" ma:contentTypeVersion="15" ma:contentTypeDescription="Create a new document." ma:contentTypeScope="" ma:versionID="b2d95701ffa6aa9a7b8df9244d4c2754">
  <xsd:schema xmlns:xsd="http://www.w3.org/2001/XMLSchema" xmlns:xs="http://www.w3.org/2001/XMLSchema" xmlns:p="http://schemas.microsoft.com/office/2006/metadata/properties" xmlns:ns2="55e53116-4f6e-49f5-8bd0-2edf8b519f02" xmlns:ns3="b90ad917-839e-4c72-b1bd-70fce3d9aba0" targetNamespace="http://schemas.microsoft.com/office/2006/metadata/properties" ma:root="true" ma:fieldsID="11b6edade0e0839a49695997e3ab48b0" ns2:_="" ns3:_="">
    <xsd:import namespace="55e53116-4f6e-49f5-8bd0-2edf8b519f02"/>
    <xsd:import namespace="b90ad917-839e-4c72-b1bd-70fce3d9a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53116-4f6e-49f5-8bd0-2edf8b519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98dcd85-b01b-4632-8d05-b9cab23a11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ad917-839e-4c72-b1bd-70fce3d9ab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c072c3e-8468-4b13-bcf9-a22720aec974}" ma:internalName="TaxCatchAll" ma:showField="CatchAllData" ma:web="b90ad917-839e-4c72-b1bd-70fce3d9a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0ad917-839e-4c72-b1bd-70fce3d9aba0" xsi:nil="true"/>
    <lcf76f155ced4ddcb4097134ff3c332f xmlns="55e53116-4f6e-49f5-8bd0-2edf8b519f0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F70C4D-2E05-4537-918D-6D7DB77109E8}">
  <ds:schemaRefs>
    <ds:schemaRef ds:uri="55e53116-4f6e-49f5-8bd0-2edf8b519f02"/>
    <ds:schemaRef ds:uri="b90ad917-839e-4c72-b1bd-70fce3d9ab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840529-11C5-48A2-866D-A5AACC0D063F}">
  <ds:schemaRefs>
    <ds:schemaRef ds:uri="55e53116-4f6e-49f5-8bd0-2edf8b519f02"/>
    <ds:schemaRef ds:uri="b90ad917-839e-4c72-b1bd-70fce3d9ab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CC50B3-CAD1-4127-B84E-019FC2B49A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Grove Academy</vt:lpstr>
      <vt:lpstr>Relationships, Rights and Participation</vt:lpstr>
      <vt:lpstr>PowerPoint Presentation</vt:lpstr>
      <vt:lpstr>What does this mean to me?</vt:lpstr>
      <vt:lpstr>Pupil Grove Standard for Learning and Teaching</vt:lpstr>
      <vt:lpstr>Expectation of Learners</vt:lpstr>
      <vt:lpstr>If I am not engaging in my work staff will help me re-engage and this is show in the Learner Flowchart.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Barbour</dc:creator>
  <cp:revision>1</cp:revision>
  <dcterms:created xsi:type="dcterms:W3CDTF">2023-11-03T13:01:41Z</dcterms:created>
  <dcterms:modified xsi:type="dcterms:W3CDTF">2024-06-03T11:16:13Z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0x010100EFCBCFC8634C3D4BA9ED7FE5E050AD1B</vt:lpwstr>
  </property>
  <property fmtid="{D5CDD505-2E9C-101B-9397-08002B2CF9AE}" pid="3" name="MediaServiceImageTags">
    <vt:lpwstr/>
  </property>
</Properties>
</file>